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</p:sldIdLst>
  <p:sldSz cy="32918400" cx="43891200"/>
  <p:notesSz cx="6858000" cy="9117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9350" y="684212"/>
            <a:ext cx="4557711" cy="34178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30700"/>
            <a:ext cx="5029199" cy="4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61400"/>
            <a:ext cx="2971799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61400"/>
            <a:ext cx="2971799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50" rIns="91250" tIns="45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914400" y="4330700"/>
            <a:ext cx="5029199" cy="410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>
            <p:ph idx="2" type="sldImg"/>
          </p:nvPr>
        </p:nvSpPr>
        <p:spPr>
          <a:xfrm>
            <a:off x="1149350" y="684212"/>
            <a:ext cx="4557711" cy="34178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nly">
  <p:cSld name="Object  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3292475" y="29992637"/>
            <a:ext cx="9144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14995525" y="29992637"/>
            <a:ext cx="13900149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31454725" y="29992637"/>
            <a:ext cx="9144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400" rIns="940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6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292475" y="2925761"/>
            <a:ext cx="37306248" cy="548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292475" y="9509125"/>
            <a:ext cx="37306248" cy="19751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68336" lvl="0" marL="1646236" marR="0" rtl="0" algn="l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15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530225" lvl="1" marL="3565525" marR="0" rtl="0" algn="l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13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74650" lvl="2" marL="54864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1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492125" lvl="3" marL="7680325" marR="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9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490536" lvl="4" marL="9875837" marR="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9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488950" lvl="5" marL="12071350" marR="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9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498475" lvl="6" marL="16462375" marR="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9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493712" lvl="7" marL="23048912" marR="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9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487362" lvl="8" marL="31830962" marR="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9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3292475" y="29992637"/>
            <a:ext cx="9144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14995525" y="29992637"/>
            <a:ext cx="13900149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31454725" y="29992637"/>
            <a:ext cx="9144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400" rIns="940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6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1" Type="http://schemas.openxmlformats.org/officeDocument/2006/relationships/image" Target="../media/image8.png"/><Relationship Id="rId10" Type="http://schemas.openxmlformats.org/officeDocument/2006/relationships/image" Target="../media/image10.png"/><Relationship Id="rId12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464175" y="1143000"/>
            <a:ext cx="37287199" cy="292100"/>
          </a:xfrm>
          <a:prstGeom prst="rect">
            <a:avLst/>
          </a:prstGeom>
          <a:solidFill>
            <a:srgbClr val="0000B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5465762" y="4587875"/>
            <a:ext cx="37287199" cy="923924"/>
          </a:xfrm>
          <a:prstGeom prst="rect">
            <a:avLst/>
          </a:prstGeom>
          <a:solidFill>
            <a:srgbClr val="0000B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447796" y="13801729"/>
            <a:ext cx="13357200" cy="7769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" name="Shape 26"/>
          <p:cNvSpPr txBox="1"/>
          <p:nvPr/>
        </p:nvSpPr>
        <p:spPr>
          <a:xfrm>
            <a:off x="29376753" y="21937670"/>
            <a:ext cx="13357200" cy="77690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447796" y="5803900"/>
            <a:ext cx="13357200" cy="7769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15412275" y="5803900"/>
            <a:ext cx="13357199" cy="7769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" name="Shape 29"/>
          <p:cNvSpPr txBox="1"/>
          <p:nvPr/>
        </p:nvSpPr>
        <p:spPr>
          <a:xfrm>
            <a:off x="29376753" y="5803900"/>
            <a:ext cx="13357200" cy="7769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29376753" y="13801729"/>
            <a:ext cx="13357200" cy="7769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15412275" y="13801729"/>
            <a:ext cx="13357199" cy="7769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15412275" y="21937670"/>
            <a:ext cx="13357199" cy="77690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" name="Shape 33"/>
          <p:cNvSpPr txBox="1"/>
          <p:nvPr/>
        </p:nvSpPr>
        <p:spPr>
          <a:xfrm>
            <a:off x="1447796" y="21937670"/>
            <a:ext cx="13357200" cy="77690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5668950" y="1076174"/>
            <a:ext cx="36880800" cy="3219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18287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8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Optical Cloaking with Mirrors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Nadia Aman ‘20, Kendra Swanson ‘20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Supervisor: Professor Nalini Easwar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1141412" y="29946600"/>
            <a:ext cx="4159249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1" i="0" lang="en-US" sz="88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Polymer Poster Symposium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1143000" y="29870400"/>
            <a:ext cx="41592498" cy="1828800"/>
          </a:xfrm>
          <a:prstGeom prst="rect">
            <a:avLst/>
          </a:prstGeom>
          <a:solidFill>
            <a:srgbClr val="0000B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00"/>
              </a:buClr>
              <a:buSzPct val="25000"/>
              <a:buFont typeface="Times New Roman"/>
              <a:buNone/>
            </a:pPr>
            <a:r>
              <a:rPr b="1" i="0" lang="en-US" sz="8800" u="none">
                <a:solidFill>
                  <a:srgbClr val="FFA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Smith College Physics Department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228600" y="2971800"/>
            <a:ext cx="12191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609600" y="7315200"/>
            <a:ext cx="571499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7299325" y="1717675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812" y="912812"/>
            <a:ext cx="4516436" cy="43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34100" y="13937537"/>
            <a:ext cx="13096799" cy="738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24325" y="13887712"/>
            <a:ext cx="13333111" cy="75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42474" y="22032965"/>
            <a:ext cx="13096798" cy="737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78000" y="5969117"/>
            <a:ext cx="13096798" cy="737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542479" y="5969125"/>
            <a:ext cx="13107145" cy="737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534100" y="5969125"/>
            <a:ext cx="13096800" cy="737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8004" y="13865100"/>
            <a:ext cx="13107145" cy="737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78000" y="22028150"/>
            <a:ext cx="13096798" cy="736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506950" y="22026450"/>
            <a:ext cx="13107149" cy="7354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